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0"/>
  </p:notesMasterIdLst>
  <p:handoutMasterIdLst>
    <p:handoutMasterId r:id="rId11"/>
  </p:handoutMasterIdLst>
  <p:sldIdLst>
    <p:sldId id="417" r:id="rId5"/>
    <p:sldId id="418" r:id="rId6"/>
    <p:sldId id="420" r:id="rId7"/>
    <p:sldId id="419" r:id="rId8"/>
    <p:sldId id="409" r:id="rId9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18"/>
            <p14:sldId id="420"/>
            <p14:sldId id="419"/>
          </p14:sldIdLst>
        </p14:section>
        <p14:section name="Followup" id="{E228A65D-4B95-4FEE-9A69-F629087D192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26.06.2024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26.06.2024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Juni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3" y="1341438"/>
            <a:ext cx="10937875" cy="755218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des BSI zur IT-Sicherheit meldet: 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59C2E-DBE5-7975-AF59-3D173FD75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983505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942583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559717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150</TotalTime>
  <Words>125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255</cp:revision>
  <dcterms:created xsi:type="dcterms:W3CDTF">2018-07-31T15:04:08Z</dcterms:created>
  <dcterms:modified xsi:type="dcterms:W3CDTF">2024-06-26T08:26:40Z</dcterms:modified>
</cp:coreProperties>
</file>